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335713" cy="450056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87" d="100"/>
          <a:sy n="87" d="100"/>
        </p:scale>
        <p:origin x="6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179" y="736551"/>
            <a:ext cx="5385356" cy="1566863"/>
          </a:xfrm>
        </p:spPr>
        <p:txBody>
          <a:bodyPr anchor="b"/>
          <a:lstStyle>
            <a:lvl1pPr algn="ctr">
              <a:defRPr sz="3938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1964" y="2363838"/>
            <a:ext cx="4751785" cy="1086594"/>
          </a:xfrm>
        </p:spPr>
        <p:txBody>
          <a:bodyPr/>
          <a:lstStyle>
            <a:lvl1pPr marL="0" indent="0" algn="ctr">
              <a:buNone/>
              <a:defRPr sz="1575"/>
            </a:lvl1pPr>
            <a:lvl2pPr marL="300060" indent="0" algn="ctr">
              <a:buNone/>
              <a:defRPr sz="1313"/>
            </a:lvl2pPr>
            <a:lvl3pPr marL="600121" indent="0" algn="ctr">
              <a:buNone/>
              <a:defRPr sz="1181"/>
            </a:lvl3pPr>
            <a:lvl4pPr marL="900181" indent="0" algn="ctr">
              <a:buNone/>
              <a:defRPr sz="1050"/>
            </a:lvl4pPr>
            <a:lvl5pPr marL="1200241" indent="0" algn="ctr">
              <a:buNone/>
              <a:defRPr sz="1050"/>
            </a:lvl5pPr>
            <a:lvl6pPr marL="1500302" indent="0" algn="ctr">
              <a:buNone/>
              <a:defRPr sz="1050"/>
            </a:lvl6pPr>
            <a:lvl7pPr marL="1800362" indent="0" algn="ctr">
              <a:buNone/>
              <a:defRPr sz="1050"/>
            </a:lvl7pPr>
            <a:lvl8pPr marL="2100423" indent="0" algn="ctr">
              <a:buNone/>
              <a:defRPr sz="1050"/>
            </a:lvl8pPr>
            <a:lvl9pPr marL="2400483" indent="0" algn="ctr">
              <a:buNone/>
              <a:defRPr sz="105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D2D3F-66DE-4E76-B07B-01B305511E98}" type="datetimeFigureOut">
              <a:rPr kumimoji="1" lang="ja-JP" altLang="en-US" smtClean="0"/>
              <a:t>2018/1/20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F8A-CE01-4165-8483-7A68697AE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6518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D2D3F-66DE-4E76-B07B-01B305511E98}" type="datetimeFigureOut">
              <a:rPr kumimoji="1" lang="ja-JP" altLang="en-US" smtClean="0"/>
              <a:t>2018/1/20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F8A-CE01-4165-8483-7A68697AE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074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33995" y="239613"/>
            <a:ext cx="1366138" cy="3814019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5581" y="239613"/>
            <a:ext cx="4019218" cy="381401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D2D3F-66DE-4E76-B07B-01B305511E98}" type="datetimeFigureOut">
              <a:rPr kumimoji="1" lang="ja-JP" altLang="en-US" smtClean="0"/>
              <a:t>2018/1/20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F8A-CE01-4165-8483-7A68697AE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328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D2D3F-66DE-4E76-B07B-01B305511E98}" type="datetimeFigureOut">
              <a:rPr kumimoji="1" lang="ja-JP" altLang="en-US" smtClean="0"/>
              <a:t>2018/1/20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F8A-CE01-4165-8483-7A68697AE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2560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281" y="1122017"/>
            <a:ext cx="5464552" cy="1872109"/>
          </a:xfrm>
        </p:spPr>
        <p:txBody>
          <a:bodyPr anchor="b"/>
          <a:lstStyle>
            <a:lvl1pPr>
              <a:defRPr sz="3938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281" y="3011836"/>
            <a:ext cx="5464552" cy="984498"/>
          </a:xfrm>
        </p:spPr>
        <p:txBody>
          <a:bodyPr/>
          <a:lstStyle>
            <a:lvl1pPr marL="0" indent="0">
              <a:buNone/>
              <a:defRPr sz="1575">
                <a:solidFill>
                  <a:schemeClr val="tx1"/>
                </a:solidFill>
              </a:defRPr>
            </a:lvl1pPr>
            <a:lvl2pPr marL="300060" indent="0">
              <a:buNone/>
              <a:defRPr sz="1313">
                <a:solidFill>
                  <a:schemeClr val="tx1">
                    <a:tint val="75000"/>
                  </a:schemeClr>
                </a:solidFill>
              </a:defRPr>
            </a:lvl2pPr>
            <a:lvl3pPr marL="600121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3pPr>
            <a:lvl4pPr marL="900181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200241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50030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180036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10042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40048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D2D3F-66DE-4E76-B07B-01B305511E98}" type="datetimeFigureOut">
              <a:rPr kumimoji="1" lang="ja-JP" altLang="en-US" smtClean="0"/>
              <a:t>2018/1/20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F8A-CE01-4165-8483-7A68697AE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6944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580" y="1198066"/>
            <a:ext cx="2692678" cy="28555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07455" y="1198066"/>
            <a:ext cx="2692678" cy="28555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D2D3F-66DE-4E76-B07B-01B305511E98}" type="datetimeFigureOut">
              <a:rPr kumimoji="1" lang="ja-JP" altLang="en-US" smtClean="0"/>
              <a:t>2018/1/20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F8A-CE01-4165-8483-7A68697AE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519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406" y="239614"/>
            <a:ext cx="5464552" cy="86990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6406" y="1103263"/>
            <a:ext cx="2680303" cy="540692"/>
          </a:xfrm>
        </p:spPr>
        <p:txBody>
          <a:bodyPr anchor="b"/>
          <a:lstStyle>
            <a:lvl1pPr marL="0" indent="0">
              <a:buNone/>
              <a:defRPr sz="1575" b="1"/>
            </a:lvl1pPr>
            <a:lvl2pPr marL="300060" indent="0">
              <a:buNone/>
              <a:defRPr sz="1313" b="1"/>
            </a:lvl2pPr>
            <a:lvl3pPr marL="600121" indent="0">
              <a:buNone/>
              <a:defRPr sz="1181" b="1"/>
            </a:lvl3pPr>
            <a:lvl4pPr marL="900181" indent="0">
              <a:buNone/>
              <a:defRPr sz="1050" b="1"/>
            </a:lvl4pPr>
            <a:lvl5pPr marL="1200241" indent="0">
              <a:buNone/>
              <a:defRPr sz="1050" b="1"/>
            </a:lvl5pPr>
            <a:lvl6pPr marL="1500302" indent="0">
              <a:buNone/>
              <a:defRPr sz="1050" b="1"/>
            </a:lvl6pPr>
            <a:lvl7pPr marL="1800362" indent="0">
              <a:buNone/>
              <a:defRPr sz="1050" b="1"/>
            </a:lvl7pPr>
            <a:lvl8pPr marL="2100423" indent="0">
              <a:buNone/>
              <a:defRPr sz="1050" b="1"/>
            </a:lvl8pPr>
            <a:lvl9pPr marL="2400483" indent="0">
              <a:buNone/>
              <a:defRPr sz="105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6406" y="1643956"/>
            <a:ext cx="2680303" cy="241801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07455" y="1103263"/>
            <a:ext cx="2693503" cy="540692"/>
          </a:xfrm>
        </p:spPr>
        <p:txBody>
          <a:bodyPr anchor="b"/>
          <a:lstStyle>
            <a:lvl1pPr marL="0" indent="0">
              <a:buNone/>
              <a:defRPr sz="1575" b="1"/>
            </a:lvl1pPr>
            <a:lvl2pPr marL="300060" indent="0">
              <a:buNone/>
              <a:defRPr sz="1313" b="1"/>
            </a:lvl2pPr>
            <a:lvl3pPr marL="600121" indent="0">
              <a:buNone/>
              <a:defRPr sz="1181" b="1"/>
            </a:lvl3pPr>
            <a:lvl4pPr marL="900181" indent="0">
              <a:buNone/>
              <a:defRPr sz="1050" b="1"/>
            </a:lvl4pPr>
            <a:lvl5pPr marL="1200241" indent="0">
              <a:buNone/>
              <a:defRPr sz="1050" b="1"/>
            </a:lvl5pPr>
            <a:lvl6pPr marL="1500302" indent="0">
              <a:buNone/>
              <a:defRPr sz="1050" b="1"/>
            </a:lvl6pPr>
            <a:lvl7pPr marL="1800362" indent="0">
              <a:buNone/>
              <a:defRPr sz="1050" b="1"/>
            </a:lvl7pPr>
            <a:lvl8pPr marL="2100423" indent="0">
              <a:buNone/>
              <a:defRPr sz="1050" b="1"/>
            </a:lvl8pPr>
            <a:lvl9pPr marL="2400483" indent="0">
              <a:buNone/>
              <a:defRPr sz="105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07455" y="1643956"/>
            <a:ext cx="2693503" cy="241801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D2D3F-66DE-4E76-B07B-01B305511E98}" type="datetimeFigureOut">
              <a:rPr kumimoji="1" lang="ja-JP" altLang="en-US" smtClean="0"/>
              <a:t>2018/1/20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F8A-CE01-4165-8483-7A68697AE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742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D2D3F-66DE-4E76-B07B-01B305511E98}" type="datetimeFigureOut">
              <a:rPr kumimoji="1" lang="ja-JP" altLang="en-US" smtClean="0"/>
              <a:t>2018/1/20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F8A-CE01-4165-8483-7A68697AE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8401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D2D3F-66DE-4E76-B07B-01B305511E98}" type="datetimeFigureOut">
              <a:rPr kumimoji="1" lang="ja-JP" altLang="en-US" smtClean="0"/>
              <a:t>2018/1/20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F8A-CE01-4165-8483-7A68697AE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563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406" y="300038"/>
            <a:ext cx="2043432" cy="1050131"/>
          </a:xfrm>
        </p:spPr>
        <p:txBody>
          <a:bodyPr anchor="b"/>
          <a:lstStyle>
            <a:lvl1pPr>
              <a:defRPr sz="21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3503" y="647999"/>
            <a:ext cx="3207455" cy="3198317"/>
          </a:xfrm>
        </p:spPr>
        <p:txBody>
          <a:bodyPr/>
          <a:lstStyle>
            <a:lvl1pPr>
              <a:defRPr sz="2100"/>
            </a:lvl1pPr>
            <a:lvl2pPr>
              <a:defRPr sz="1838"/>
            </a:lvl2pPr>
            <a:lvl3pPr>
              <a:defRPr sz="1575"/>
            </a:lvl3pPr>
            <a:lvl4pPr>
              <a:defRPr sz="1313"/>
            </a:lvl4pPr>
            <a:lvl5pPr>
              <a:defRPr sz="1313"/>
            </a:lvl5pPr>
            <a:lvl6pPr>
              <a:defRPr sz="1313"/>
            </a:lvl6pPr>
            <a:lvl7pPr>
              <a:defRPr sz="1313"/>
            </a:lvl7pPr>
            <a:lvl8pPr>
              <a:defRPr sz="1313"/>
            </a:lvl8pPr>
            <a:lvl9pPr>
              <a:defRPr sz="131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6406" y="1350169"/>
            <a:ext cx="2043432" cy="2501355"/>
          </a:xfrm>
        </p:spPr>
        <p:txBody>
          <a:bodyPr/>
          <a:lstStyle>
            <a:lvl1pPr marL="0" indent="0">
              <a:buNone/>
              <a:defRPr sz="1050"/>
            </a:lvl1pPr>
            <a:lvl2pPr marL="300060" indent="0">
              <a:buNone/>
              <a:defRPr sz="919"/>
            </a:lvl2pPr>
            <a:lvl3pPr marL="600121" indent="0">
              <a:buNone/>
              <a:defRPr sz="788"/>
            </a:lvl3pPr>
            <a:lvl4pPr marL="900181" indent="0">
              <a:buNone/>
              <a:defRPr sz="656"/>
            </a:lvl4pPr>
            <a:lvl5pPr marL="1200241" indent="0">
              <a:buNone/>
              <a:defRPr sz="656"/>
            </a:lvl5pPr>
            <a:lvl6pPr marL="1500302" indent="0">
              <a:buNone/>
              <a:defRPr sz="656"/>
            </a:lvl6pPr>
            <a:lvl7pPr marL="1800362" indent="0">
              <a:buNone/>
              <a:defRPr sz="656"/>
            </a:lvl7pPr>
            <a:lvl8pPr marL="2100423" indent="0">
              <a:buNone/>
              <a:defRPr sz="656"/>
            </a:lvl8pPr>
            <a:lvl9pPr marL="2400483" indent="0">
              <a:buNone/>
              <a:defRPr sz="656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D2D3F-66DE-4E76-B07B-01B305511E98}" type="datetimeFigureOut">
              <a:rPr kumimoji="1" lang="ja-JP" altLang="en-US" smtClean="0"/>
              <a:t>2018/1/20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F8A-CE01-4165-8483-7A68697AE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408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406" y="300038"/>
            <a:ext cx="2043432" cy="1050131"/>
          </a:xfrm>
        </p:spPr>
        <p:txBody>
          <a:bodyPr anchor="b"/>
          <a:lstStyle>
            <a:lvl1pPr>
              <a:defRPr sz="21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93503" y="647999"/>
            <a:ext cx="3207455" cy="3198317"/>
          </a:xfrm>
        </p:spPr>
        <p:txBody>
          <a:bodyPr anchor="t"/>
          <a:lstStyle>
            <a:lvl1pPr marL="0" indent="0">
              <a:buNone/>
              <a:defRPr sz="2100"/>
            </a:lvl1pPr>
            <a:lvl2pPr marL="300060" indent="0">
              <a:buNone/>
              <a:defRPr sz="1838"/>
            </a:lvl2pPr>
            <a:lvl3pPr marL="600121" indent="0">
              <a:buNone/>
              <a:defRPr sz="1575"/>
            </a:lvl3pPr>
            <a:lvl4pPr marL="900181" indent="0">
              <a:buNone/>
              <a:defRPr sz="1313"/>
            </a:lvl4pPr>
            <a:lvl5pPr marL="1200241" indent="0">
              <a:buNone/>
              <a:defRPr sz="1313"/>
            </a:lvl5pPr>
            <a:lvl6pPr marL="1500302" indent="0">
              <a:buNone/>
              <a:defRPr sz="1313"/>
            </a:lvl6pPr>
            <a:lvl7pPr marL="1800362" indent="0">
              <a:buNone/>
              <a:defRPr sz="1313"/>
            </a:lvl7pPr>
            <a:lvl8pPr marL="2100423" indent="0">
              <a:buNone/>
              <a:defRPr sz="1313"/>
            </a:lvl8pPr>
            <a:lvl9pPr marL="2400483" indent="0">
              <a:buNone/>
              <a:defRPr sz="1313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6406" y="1350169"/>
            <a:ext cx="2043432" cy="2501355"/>
          </a:xfrm>
        </p:spPr>
        <p:txBody>
          <a:bodyPr/>
          <a:lstStyle>
            <a:lvl1pPr marL="0" indent="0">
              <a:buNone/>
              <a:defRPr sz="1050"/>
            </a:lvl1pPr>
            <a:lvl2pPr marL="300060" indent="0">
              <a:buNone/>
              <a:defRPr sz="919"/>
            </a:lvl2pPr>
            <a:lvl3pPr marL="600121" indent="0">
              <a:buNone/>
              <a:defRPr sz="788"/>
            </a:lvl3pPr>
            <a:lvl4pPr marL="900181" indent="0">
              <a:buNone/>
              <a:defRPr sz="656"/>
            </a:lvl4pPr>
            <a:lvl5pPr marL="1200241" indent="0">
              <a:buNone/>
              <a:defRPr sz="656"/>
            </a:lvl5pPr>
            <a:lvl6pPr marL="1500302" indent="0">
              <a:buNone/>
              <a:defRPr sz="656"/>
            </a:lvl6pPr>
            <a:lvl7pPr marL="1800362" indent="0">
              <a:buNone/>
              <a:defRPr sz="656"/>
            </a:lvl7pPr>
            <a:lvl8pPr marL="2100423" indent="0">
              <a:buNone/>
              <a:defRPr sz="656"/>
            </a:lvl8pPr>
            <a:lvl9pPr marL="2400483" indent="0">
              <a:buNone/>
              <a:defRPr sz="656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D2D3F-66DE-4E76-B07B-01B305511E98}" type="datetimeFigureOut">
              <a:rPr kumimoji="1" lang="ja-JP" altLang="en-US" smtClean="0"/>
              <a:t>2018/1/20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F8A-CE01-4165-8483-7A68697AE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539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5581" y="239614"/>
            <a:ext cx="5464552" cy="869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581" y="1198066"/>
            <a:ext cx="5464552" cy="2855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5580" y="4171356"/>
            <a:ext cx="1425535" cy="239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D2D3F-66DE-4E76-B07B-01B305511E98}" type="datetimeFigureOut">
              <a:rPr kumimoji="1" lang="ja-JP" altLang="en-US" smtClean="0"/>
              <a:t>2018/1/20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8705" y="4171356"/>
            <a:ext cx="2138303" cy="239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474598" y="4171356"/>
            <a:ext cx="1425535" cy="239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8FF8A-CE01-4165-8483-7A68697AE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331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00121" rtl="0" eaLnBrk="1" latinLnBrk="0" hangingPunct="1">
        <a:lnSpc>
          <a:spcPct val="90000"/>
        </a:lnSpc>
        <a:spcBef>
          <a:spcPct val="0"/>
        </a:spcBef>
        <a:buNone/>
        <a:defRPr kumimoji="1" sz="28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0030" indent="-150030" algn="l" defTabSz="600121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kumimoji="1" sz="1838" kern="1200">
          <a:solidFill>
            <a:schemeClr val="tx1"/>
          </a:solidFill>
          <a:latin typeface="+mn-lt"/>
          <a:ea typeface="+mn-ea"/>
          <a:cs typeface="+mn-cs"/>
        </a:defRPr>
      </a:lvl1pPr>
      <a:lvl2pPr marL="450091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750151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kumimoji="1" sz="1313" kern="1200">
          <a:solidFill>
            <a:schemeClr val="tx1"/>
          </a:solidFill>
          <a:latin typeface="+mn-lt"/>
          <a:ea typeface="+mn-ea"/>
          <a:cs typeface="+mn-cs"/>
        </a:defRPr>
      </a:lvl3pPr>
      <a:lvl4pPr marL="1050211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4pPr>
      <a:lvl5pPr marL="1350272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5pPr>
      <a:lvl6pPr marL="1650332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6pPr>
      <a:lvl7pPr marL="1950392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7pPr>
      <a:lvl8pPr marL="2250453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8pPr>
      <a:lvl9pPr marL="2550513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0121" rtl="0" eaLnBrk="1" latinLnBrk="0" hangingPunct="1"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300060" algn="l" defTabSz="600121" rtl="0" eaLnBrk="1" latinLnBrk="0" hangingPunct="1"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2pPr>
      <a:lvl3pPr marL="600121" algn="l" defTabSz="600121" rtl="0" eaLnBrk="1" latinLnBrk="0" hangingPunct="1"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900181" algn="l" defTabSz="600121" rtl="0" eaLnBrk="1" latinLnBrk="0" hangingPunct="1"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4pPr>
      <a:lvl5pPr marL="1200241" algn="l" defTabSz="600121" rtl="0" eaLnBrk="1" latinLnBrk="0" hangingPunct="1"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5pPr>
      <a:lvl6pPr marL="1500302" algn="l" defTabSz="600121" rtl="0" eaLnBrk="1" latinLnBrk="0" hangingPunct="1"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6pPr>
      <a:lvl7pPr marL="1800362" algn="l" defTabSz="600121" rtl="0" eaLnBrk="1" latinLnBrk="0" hangingPunct="1"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7pPr>
      <a:lvl8pPr marL="2100423" algn="l" defTabSz="600121" rtl="0" eaLnBrk="1" latinLnBrk="0" hangingPunct="1"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8pPr>
      <a:lvl9pPr marL="2400483" algn="l" defTabSz="600121" rtl="0" eaLnBrk="1" latinLnBrk="0" hangingPunct="1"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89932" y="258871"/>
            <a:ext cx="5755839" cy="398602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121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661424" y="828587"/>
            <a:ext cx="33843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中田先生との思い出</a:t>
            </a:r>
            <a:r>
              <a:rPr lang="ja-JP" altLang="en-US" sz="1400" dirty="0" smtClean="0"/>
              <a:t>は・</a:t>
            </a:r>
            <a:r>
              <a:rPr lang="ja-JP" altLang="en-US" sz="1400" dirty="0"/>
              <a:t>・・○○○○○○○○○○○○○○○○○○○ ○○○○○○○ ○○○○○○○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09910" y="258871"/>
            <a:ext cx="5081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中田先生</a:t>
            </a:r>
            <a:r>
              <a:rPr lang="ja-JP" altLang="en-US" sz="2400" b="1" dirty="0" smtClean="0"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、○○○○！</a:t>
            </a:r>
            <a:endParaRPr lang="ja-JP" altLang="en-US" sz="2400" b="1" dirty="0"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030096" y="3844568"/>
            <a:ext cx="3068729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平成３０年度修士卒</a:t>
            </a:r>
            <a:r>
              <a:rPr lang="ja-JP" altLang="en-US" sz="1600" dirty="0"/>
              <a:t>　○○○○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552" y="1451624"/>
            <a:ext cx="2932649" cy="219948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cxnSp>
        <p:nvCxnSpPr>
          <p:cNvPr id="13" name="直線矢印コネクタ 12"/>
          <p:cNvCxnSpPr/>
          <p:nvPr/>
        </p:nvCxnSpPr>
        <p:spPr>
          <a:xfrm>
            <a:off x="5568176" y="2029522"/>
            <a:ext cx="477595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角丸四角形吹き出し 13"/>
          <p:cNvSpPr/>
          <p:nvPr/>
        </p:nvSpPr>
        <p:spPr>
          <a:xfrm>
            <a:off x="2227627" y="2171142"/>
            <a:ext cx="1189463" cy="386039"/>
          </a:xfrm>
          <a:prstGeom prst="wedgeRoundRectCallout">
            <a:avLst>
              <a:gd name="adj1" fmla="val -63371"/>
              <a:gd name="adj2" fmla="val 11323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 smtClean="0">
                <a:solidFill>
                  <a:schemeClr val="tx1"/>
                </a:solidFill>
              </a:rPr>
              <a:t>生まれました♡</a:t>
            </a:r>
            <a:endParaRPr kumimoji="1" lang="ja-JP" altLang="en-US" sz="1200" b="1" dirty="0">
              <a:solidFill>
                <a:schemeClr val="tx1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588246" y="1720370"/>
            <a:ext cx="2286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solidFill>
                  <a:srgbClr val="FF0000"/>
                </a:solidFill>
              </a:rPr>
              <a:t>文字はこの赤線を超えないようにしてください。</a:t>
            </a:r>
            <a:endParaRPr kumimoji="1" lang="en-US" altLang="ja-JP" sz="1200" dirty="0" smtClean="0">
              <a:solidFill>
                <a:srgbClr val="FF0000"/>
              </a:solidFill>
            </a:endParaRPr>
          </a:p>
          <a:p>
            <a:r>
              <a:rPr lang="en-US" altLang="ja-JP" sz="1200" dirty="0" smtClean="0">
                <a:solidFill>
                  <a:srgbClr val="FF0000"/>
                </a:solidFill>
              </a:rPr>
              <a:t>(</a:t>
            </a:r>
            <a:r>
              <a:rPr lang="en-US" altLang="ja-JP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PDF</a:t>
            </a:r>
            <a:r>
              <a:rPr lang="ja-JP" altLang="en-US" sz="1200" dirty="0" smtClean="0">
                <a:solidFill>
                  <a:srgbClr val="FF0000"/>
                </a:solidFill>
              </a:rPr>
              <a:t>化する際は赤線を削除してください）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000445" y="3271262"/>
            <a:ext cx="30687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solidFill>
                  <a:srgbClr val="FF0000"/>
                </a:solidFill>
              </a:rPr>
              <a:t>卒業年度、氏名を入れてください。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17" name="直線矢印コネクタ 16"/>
          <p:cNvCxnSpPr>
            <a:stCxn id="16" idx="2"/>
          </p:cNvCxnSpPr>
          <p:nvPr/>
        </p:nvCxnSpPr>
        <p:spPr>
          <a:xfrm>
            <a:off x="4534809" y="3548261"/>
            <a:ext cx="185769" cy="29630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940891" y="647448"/>
            <a:ext cx="49523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solidFill>
                  <a:srgbClr val="FF0000"/>
                </a:solidFill>
              </a:rPr>
              <a:t>題名、写真を含めて自由なコメント、レイアウトで作成してください。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569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101</Words>
  <Application>Microsoft Office PowerPoint</Application>
  <PresentationFormat>ユーザー設定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Saikawa</dc:creator>
  <cp:lastModifiedBy>Saikawa</cp:lastModifiedBy>
  <cp:revision>7</cp:revision>
  <cp:lastPrinted>2018-01-20T08:56:35Z</cp:lastPrinted>
  <dcterms:created xsi:type="dcterms:W3CDTF">2018-01-14T11:36:35Z</dcterms:created>
  <dcterms:modified xsi:type="dcterms:W3CDTF">2018-01-20T11:46:29Z</dcterms:modified>
</cp:coreProperties>
</file>