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72" r:id="rId1"/>
  </p:sldMasterIdLst>
  <p:sldIdLst>
    <p:sldId id="256" r:id="rId2"/>
  </p:sldIdLst>
  <p:sldSz cx="6335713" cy="4500563"/>
  <p:notesSz cx="6797675" cy="9926638"/>
  <p:defaultTextStyle>
    <a:defPPr>
      <a:defRPr lang="ja-JP"/>
    </a:defPPr>
    <a:lvl1pPr marL="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kumimoji="1"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989" autoAdjust="0"/>
    <p:restoredTop sz="94660"/>
  </p:normalViewPr>
  <p:slideViewPr>
    <p:cSldViewPr snapToGrid="0">
      <p:cViewPr varScale="1">
        <p:scale>
          <a:sx n="87" d="100"/>
          <a:sy n="87" d="100"/>
        </p:scale>
        <p:origin x="628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タイトル スライド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475179" y="736551"/>
            <a:ext cx="5385356" cy="1566863"/>
          </a:xfrm>
        </p:spPr>
        <p:txBody>
          <a:bodyPr anchor="b"/>
          <a:lstStyle>
            <a:lvl1pPr algn="ctr">
              <a:defRPr sz="393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791964" y="2363838"/>
            <a:ext cx="4751785" cy="1086594"/>
          </a:xfrm>
        </p:spPr>
        <p:txBody>
          <a:bodyPr/>
          <a:lstStyle>
            <a:lvl1pPr marL="0" indent="0" algn="ctr">
              <a:buNone/>
              <a:defRPr sz="1575"/>
            </a:lvl1pPr>
            <a:lvl2pPr marL="300060" indent="0" algn="ctr">
              <a:buNone/>
              <a:defRPr sz="1313"/>
            </a:lvl2pPr>
            <a:lvl3pPr marL="600121" indent="0" algn="ctr">
              <a:buNone/>
              <a:defRPr sz="1181"/>
            </a:lvl3pPr>
            <a:lvl4pPr marL="900181" indent="0" algn="ctr">
              <a:buNone/>
              <a:defRPr sz="1050"/>
            </a:lvl4pPr>
            <a:lvl5pPr marL="1200241" indent="0" algn="ctr">
              <a:buNone/>
              <a:defRPr sz="1050"/>
            </a:lvl5pPr>
            <a:lvl6pPr marL="1500302" indent="0" algn="ctr">
              <a:buNone/>
              <a:defRPr sz="1050"/>
            </a:lvl6pPr>
            <a:lvl7pPr marL="1800362" indent="0" algn="ctr">
              <a:buNone/>
              <a:defRPr sz="1050"/>
            </a:lvl7pPr>
            <a:lvl8pPr marL="2100423" indent="0" algn="ctr">
              <a:buNone/>
              <a:defRPr sz="1050"/>
            </a:lvl8pPr>
            <a:lvl9pPr marL="2400483" indent="0" algn="ctr">
              <a:buNone/>
              <a:defRPr sz="1050"/>
            </a:lvl9pPr>
          </a:lstStyle>
          <a:p>
            <a:r>
              <a:rPr lang="ja-JP" altLang="en-US" smtClean="0"/>
              <a:t>マスター サブタイトルの書式設定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06518391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2607474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縦書きタイトルと&#10;縦書きテキスト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4533995" y="239613"/>
            <a:ext cx="1366138" cy="3814019"/>
          </a:xfrm>
        </p:spPr>
        <p:txBody>
          <a:bodyPr vert="eaVert"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35581" y="239613"/>
            <a:ext cx="4019218" cy="3814019"/>
          </a:xfrm>
        </p:spPr>
        <p:txBody>
          <a:bodyPr vert="eaVert"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3288188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タイトルと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1256029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セクション見出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2281" y="1122017"/>
            <a:ext cx="5464552" cy="1872109"/>
          </a:xfrm>
        </p:spPr>
        <p:txBody>
          <a:bodyPr anchor="b"/>
          <a:lstStyle>
            <a:lvl1pPr>
              <a:defRPr sz="3938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2281" y="3011836"/>
            <a:ext cx="5464552" cy="984498"/>
          </a:xfrm>
        </p:spPr>
        <p:txBody>
          <a:bodyPr/>
          <a:lstStyle>
            <a:lvl1pPr marL="0" indent="0">
              <a:buNone/>
              <a:defRPr sz="1575">
                <a:solidFill>
                  <a:schemeClr val="tx1"/>
                </a:solidFill>
              </a:defRPr>
            </a:lvl1pPr>
            <a:lvl2pPr marL="300060" indent="0">
              <a:buNone/>
              <a:defRPr sz="1313">
                <a:solidFill>
                  <a:schemeClr val="tx1">
                    <a:tint val="75000"/>
                  </a:schemeClr>
                </a:solidFill>
              </a:defRPr>
            </a:lvl2pPr>
            <a:lvl3pPr marL="600121" indent="0">
              <a:buNone/>
              <a:defRPr sz="1181">
                <a:solidFill>
                  <a:schemeClr val="tx1">
                    <a:tint val="75000"/>
                  </a:schemeClr>
                </a:solidFill>
              </a:defRPr>
            </a:lvl3pPr>
            <a:lvl4pPr marL="90018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4pPr>
            <a:lvl5pPr marL="1200241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5pPr>
            <a:lvl6pPr marL="150030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6pPr>
            <a:lvl7pPr marL="1800362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7pPr>
            <a:lvl8pPr marL="210042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8pPr>
            <a:lvl9pPr marL="2400483" indent="0">
              <a:buNone/>
              <a:defRPr sz="105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806944318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2 つの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35580" y="1198066"/>
            <a:ext cx="2692678" cy="28555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3207455" y="1198066"/>
            <a:ext cx="2692678" cy="2855566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65519564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比較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239614"/>
            <a:ext cx="5464552" cy="869901"/>
          </a:xfrm>
        </p:spPr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6406" y="1103263"/>
            <a:ext cx="2680303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36406" y="1643956"/>
            <a:ext cx="2680303" cy="24180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3207455" y="1103263"/>
            <a:ext cx="2693503" cy="540692"/>
          </a:xfrm>
        </p:spPr>
        <p:txBody>
          <a:bodyPr anchor="b"/>
          <a:lstStyle>
            <a:lvl1pPr marL="0" indent="0">
              <a:buNone/>
              <a:defRPr sz="1575" b="1"/>
            </a:lvl1pPr>
            <a:lvl2pPr marL="300060" indent="0">
              <a:buNone/>
              <a:defRPr sz="1313" b="1"/>
            </a:lvl2pPr>
            <a:lvl3pPr marL="600121" indent="0">
              <a:buNone/>
              <a:defRPr sz="1181" b="1"/>
            </a:lvl3pPr>
            <a:lvl4pPr marL="900181" indent="0">
              <a:buNone/>
              <a:defRPr sz="1050" b="1"/>
            </a:lvl4pPr>
            <a:lvl5pPr marL="1200241" indent="0">
              <a:buNone/>
              <a:defRPr sz="1050" b="1"/>
            </a:lvl5pPr>
            <a:lvl6pPr marL="1500302" indent="0">
              <a:buNone/>
              <a:defRPr sz="1050" b="1"/>
            </a:lvl6pPr>
            <a:lvl7pPr marL="1800362" indent="0">
              <a:buNone/>
              <a:defRPr sz="1050" b="1"/>
            </a:lvl7pPr>
            <a:lvl8pPr marL="2100423" indent="0">
              <a:buNone/>
              <a:defRPr sz="1050" b="1"/>
            </a:lvl8pPr>
            <a:lvl9pPr marL="2400483" indent="0">
              <a:buNone/>
              <a:defRPr sz="1050" b="1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3207455" y="1643956"/>
            <a:ext cx="2693503" cy="2418011"/>
          </a:xfrm>
        </p:spPr>
        <p:txBody>
          <a:bodyPr/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05174275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タイトルの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778401516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白紙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979563222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タイトル付きの&#10;コンテンツ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300038"/>
            <a:ext cx="2043432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693503" y="647999"/>
            <a:ext cx="3207455" cy="3198317"/>
          </a:xfrm>
        </p:spPr>
        <p:txBody>
          <a:bodyPr/>
          <a:lstStyle>
            <a:lvl1pPr>
              <a:defRPr sz="2100"/>
            </a:lvl1pPr>
            <a:lvl2pPr>
              <a:defRPr sz="1838"/>
            </a:lvl2pPr>
            <a:lvl3pPr>
              <a:defRPr sz="1575"/>
            </a:lvl3pPr>
            <a:lvl4pPr>
              <a:defRPr sz="1313"/>
            </a:lvl4pPr>
            <a:lvl5pPr>
              <a:defRPr sz="1313"/>
            </a:lvl5pPr>
            <a:lvl6pPr>
              <a:defRPr sz="1313"/>
            </a:lvl6pPr>
            <a:lvl7pPr>
              <a:defRPr sz="1313"/>
            </a:lvl7pPr>
            <a:lvl8pPr>
              <a:defRPr sz="1313"/>
            </a:lvl8pPr>
            <a:lvl9pPr>
              <a:defRPr sz="1313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1350169"/>
            <a:ext cx="2043432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1398408192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タイトル付きの図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36406" y="300038"/>
            <a:ext cx="2043432" cy="1050131"/>
          </a:xfrm>
        </p:spPr>
        <p:txBody>
          <a:bodyPr anchor="b"/>
          <a:lstStyle>
            <a:lvl1pPr>
              <a:defRPr sz="2100"/>
            </a:lvl1pPr>
          </a:lstStyle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693503" y="647999"/>
            <a:ext cx="3207455" cy="3198317"/>
          </a:xfrm>
        </p:spPr>
        <p:txBody>
          <a:bodyPr anchor="t"/>
          <a:lstStyle>
            <a:lvl1pPr marL="0" indent="0">
              <a:buNone/>
              <a:defRPr sz="2100"/>
            </a:lvl1pPr>
            <a:lvl2pPr marL="300060" indent="0">
              <a:buNone/>
              <a:defRPr sz="1838"/>
            </a:lvl2pPr>
            <a:lvl3pPr marL="600121" indent="0">
              <a:buNone/>
              <a:defRPr sz="1575"/>
            </a:lvl3pPr>
            <a:lvl4pPr marL="900181" indent="0">
              <a:buNone/>
              <a:defRPr sz="1313"/>
            </a:lvl4pPr>
            <a:lvl5pPr marL="1200241" indent="0">
              <a:buNone/>
              <a:defRPr sz="1313"/>
            </a:lvl5pPr>
            <a:lvl6pPr marL="1500302" indent="0">
              <a:buNone/>
              <a:defRPr sz="1313"/>
            </a:lvl6pPr>
            <a:lvl7pPr marL="1800362" indent="0">
              <a:buNone/>
              <a:defRPr sz="1313"/>
            </a:lvl7pPr>
            <a:lvl8pPr marL="2100423" indent="0">
              <a:buNone/>
              <a:defRPr sz="1313"/>
            </a:lvl8pPr>
            <a:lvl9pPr marL="2400483" indent="0">
              <a:buNone/>
              <a:defRPr sz="1313"/>
            </a:lvl9pPr>
          </a:lstStyle>
          <a:p>
            <a:r>
              <a:rPr lang="ja-JP" altLang="en-US" smtClean="0"/>
              <a:t>図を追加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36406" y="1350169"/>
            <a:ext cx="2043432" cy="2501355"/>
          </a:xfrm>
        </p:spPr>
        <p:txBody>
          <a:bodyPr/>
          <a:lstStyle>
            <a:lvl1pPr marL="0" indent="0">
              <a:buNone/>
              <a:defRPr sz="1050"/>
            </a:lvl1pPr>
            <a:lvl2pPr marL="300060" indent="0">
              <a:buNone/>
              <a:defRPr sz="919"/>
            </a:lvl2pPr>
            <a:lvl3pPr marL="600121" indent="0">
              <a:buNone/>
              <a:defRPr sz="788"/>
            </a:lvl3pPr>
            <a:lvl4pPr marL="900181" indent="0">
              <a:buNone/>
              <a:defRPr sz="656"/>
            </a:lvl4pPr>
            <a:lvl5pPr marL="1200241" indent="0">
              <a:buNone/>
              <a:defRPr sz="656"/>
            </a:lvl5pPr>
            <a:lvl6pPr marL="1500302" indent="0">
              <a:buNone/>
              <a:defRPr sz="656"/>
            </a:lvl6pPr>
            <a:lvl7pPr marL="1800362" indent="0">
              <a:buNone/>
              <a:defRPr sz="656"/>
            </a:lvl7pPr>
            <a:lvl8pPr marL="2100423" indent="0">
              <a:buNone/>
              <a:defRPr sz="656"/>
            </a:lvl8pPr>
            <a:lvl9pPr marL="2400483" indent="0">
              <a:buNone/>
              <a:defRPr sz="656"/>
            </a:lvl9pPr>
          </a:lstStyle>
          <a:p>
            <a:pPr lvl="0"/>
            <a:r>
              <a:rPr lang="ja-JP" altLang="en-US" smtClean="0"/>
              <a:t>マスター テキストの書式設定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kumimoji="1" lang="ja-JP" alt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38915390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gradFill flip="none" rotWithShape="1">
          <a:gsLst>
            <a:gs pos="0">
              <a:schemeClr val="accent6">
                <a:lumMod val="5000"/>
                <a:lumOff val="95000"/>
              </a:schemeClr>
            </a:gs>
            <a:gs pos="74000">
              <a:schemeClr val="accent6">
                <a:lumMod val="45000"/>
                <a:lumOff val="55000"/>
              </a:schemeClr>
            </a:gs>
            <a:gs pos="83000">
              <a:schemeClr val="accent6">
                <a:lumMod val="45000"/>
                <a:lumOff val="55000"/>
              </a:schemeClr>
            </a:gs>
            <a:gs pos="100000">
              <a:schemeClr val="accent6">
                <a:lumMod val="30000"/>
                <a:lumOff val="70000"/>
              </a:schemeClr>
            </a:gs>
          </a:gsLst>
          <a:path path="circle">
            <a:fillToRect r="100000" b="100000"/>
          </a:path>
          <a:tileRect l="-100000" t="-100000"/>
        </a:gra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35581" y="239614"/>
            <a:ext cx="5464552" cy="869901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ja-JP" altLang="en-US" smtClean="0"/>
              <a:t>マスター タイトルの書式設定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35581" y="1198066"/>
            <a:ext cx="5464552" cy="2855566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ja-JP" altLang="en-US" smtClean="0"/>
              <a:t>マスター テキストの書式設定</a:t>
            </a:r>
          </a:p>
          <a:p>
            <a:pPr lvl="1"/>
            <a:r>
              <a:rPr lang="ja-JP" altLang="en-US" smtClean="0"/>
              <a:t>第 </a:t>
            </a:r>
            <a:r>
              <a:rPr lang="en-US" altLang="ja-JP" smtClean="0"/>
              <a:t>2 </a:t>
            </a:r>
            <a:r>
              <a:rPr lang="ja-JP" altLang="en-US" smtClean="0"/>
              <a:t>レベル</a:t>
            </a:r>
          </a:p>
          <a:p>
            <a:pPr lvl="2"/>
            <a:r>
              <a:rPr lang="ja-JP" altLang="en-US" smtClean="0"/>
              <a:t>第 </a:t>
            </a:r>
            <a:r>
              <a:rPr lang="en-US" altLang="ja-JP" smtClean="0"/>
              <a:t>3 </a:t>
            </a:r>
            <a:r>
              <a:rPr lang="ja-JP" altLang="en-US" smtClean="0"/>
              <a:t>レベル</a:t>
            </a:r>
          </a:p>
          <a:p>
            <a:pPr lvl="3"/>
            <a:r>
              <a:rPr lang="ja-JP" altLang="en-US" smtClean="0"/>
              <a:t>第 </a:t>
            </a:r>
            <a:r>
              <a:rPr lang="en-US" altLang="ja-JP" smtClean="0"/>
              <a:t>4 </a:t>
            </a:r>
            <a:r>
              <a:rPr lang="ja-JP" altLang="en-US" smtClean="0"/>
              <a:t>レベル</a:t>
            </a:r>
          </a:p>
          <a:p>
            <a:pPr lvl="4"/>
            <a:r>
              <a:rPr lang="ja-JP" altLang="en-US" smtClean="0"/>
              <a:t>第 </a:t>
            </a:r>
            <a:r>
              <a:rPr lang="en-US" altLang="ja-JP" smtClean="0"/>
              <a:t>5 </a:t>
            </a:r>
            <a:r>
              <a:rPr lang="ja-JP" altLang="en-US" smtClean="0"/>
              <a:t>レベル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35580" y="4171356"/>
            <a:ext cx="1425535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7AD2D3F-66DE-4E76-B07B-01B305511E98}" type="datetimeFigureOut">
              <a:rPr kumimoji="1" lang="ja-JP" altLang="en-US" smtClean="0"/>
              <a:t>2018/1/20</a:t>
            </a:fld>
            <a:endParaRPr kumimoji="1" lang="ja-JP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098705" y="4171356"/>
            <a:ext cx="2138303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kumimoji="1" lang="ja-JP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4474598" y="4171356"/>
            <a:ext cx="1425535" cy="23961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788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1F8FF8A-CE01-4165-8483-7A68697AE44D}" type="slidenum">
              <a:rPr kumimoji="1" lang="ja-JP" altLang="en-US" smtClean="0"/>
              <a:t>‹#›</a:t>
            </a:fld>
            <a:endParaRPr kumimoji="1" lang="ja-JP" altLang="en-US"/>
          </a:p>
        </p:txBody>
      </p:sp>
    </p:spTree>
    <p:extLst>
      <p:ext uri="{BB962C8B-B14F-4D97-AF65-F5344CB8AC3E}">
        <p14:creationId xmlns:p14="http://schemas.microsoft.com/office/powerpoint/2010/main" val="225033189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73" r:id="rId1"/>
    <p:sldLayoutId id="2147483674" r:id="rId2"/>
    <p:sldLayoutId id="2147483675" r:id="rId3"/>
    <p:sldLayoutId id="2147483676" r:id="rId4"/>
    <p:sldLayoutId id="2147483677" r:id="rId5"/>
    <p:sldLayoutId id="2147483678" r:id="rId6"/>
    <p:sldLayoutId id="2147483679" r:id="rId7"/>
    <p:sldLayoutId id="2147483680" r:id="rId8"/>
    <p:sldLayoutId id="2147483681" r:id="rId9"/>
    <p:sldLayoutId id="2147483682" r:id="rId10"/>
    <p:sldLayoutId id="2147483683" r:id="rId11"/>
  </p:sldLayoutIdLst>
  <p:txStyles>
    <p:titleStyle>
      <a:lvl1pPr algn="l" defTabSz="600121" rtl="0" eaLnBrk="1" latinLnBrk="0" hangingPunct="1">
        <a:lnSpc>
          <a:spcPct val="90000"/>
        </a:lnSpc>
        <a:spcBef>
          <a:spcPct val="0"/>
        </a:spcBef>
        <a:buNone/>
        <a:defRPr kumimoji="1" sz="2888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150030" indent="-150030" algn="l" defTabSz="600121" rtl="0" eaLnBrk="1" latinLnBrk="0" hangingPunct="1">
        <a:lnSpc>
          <a:spcPct val="90000"/>
        </a:lnSpc>
        <a:spcBef>
          <a:spcPts val="656"/>
        </a:spcBef>
        <a:buFont typeface="Arial" panose="020B0604020202020204" pitchFamily="34" charset="0"/>
        <a:buChar char="•"/>
        <a:defRPr kumimoji="1" sz="1838" kern="1200">
          <a:solidFill>
            <a:schemeClr val="tx1"/>
          </a:solidFill>
          <a:latin typeface="+mn-lt"/>
          <a:ea typeface="+mn-ea"/>
          <a:cs typeface="+mn-cs"/>
        </a:defRPr>
      </a:lvl1pPr>
      <a:lvl2pPr marL="45009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575" kern="1200">
          <a:solidFill>
            <a:schemeClr val="tx1"/>
          </a:solidFill>
          <a:latin typeface="+mn-lt"/>
          <a:ea typeface="+mn-ea"/>
          <a:cs typeface="+mn-cs"/>
        </a:defRPr>
      </a:lvl2pPr>
      <a:lvl3pPr marL="75015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313" kern="1200">
          <a:solidFill>
            <a:schemeClr val="tx1"/>
          </a:solidFill>
          <a:latin typeface="+mn-lt"/>
          <a:ea typeface="+mn-ea"/>
          <a:cs typeface="+mn-cs"/>
        </a:defRPr>
      </a:lvl3pPr>
      <a:lvl4pPr marL="1050211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35027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65033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950392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25045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550513" indent="-150030" algn="l" defTabSz="600121" rtl="0" eaLnBrk="1" latinLnBrk="0" hangingPunct="1">
        <a:lnSpc>
          <a:spcPct val="90000"/>
        </a:lnSpc>
        <a:spcBef>
          <a:spcPts val="328"/>
        </a:spcBef>
        <a:buFont typeface="Arial" panose="020B0604020202020204" pitchFamily="34" charset="0"/>
        <a:buChar char="•"/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1pPr>
      <a:lvl2pPr marL="300060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2pPr>
      <a:lvl3pPr marL="600121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3pPr>
      <a:lvl4pPr marL="900181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4pPr>
      <a:lvl5pPr marL="1200241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5pPr>
      <a:lvl6pPr marL="1500302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6pPr>
      <a:lvl7pPr marL="1800362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7pPr>
      <a:lvl8pPr marL="2100423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8pPr>
      <a:lvl9pPr marL="2400483" algn="l" defTabSz="600121" rtl="0" eaLnBrk="1" latinLnBrk="0" hangingPunct="1">
        <a:defRPr kumimoji="1" sz="1181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正方形/長方形 3"/>
          <p:cNvSpPr/>
          <p:nvPr/>
        </p:nvSpPr>
        <p:spPr>
          <a:xfrm>
            <a:off x="289932" y="258871"/>
            <a:ext cx="5755839" cy="3986028"/>
          </a:xfrm>
          <a:prstGeom prst="rect">
            <a:avLst/>
          </a:prstGeom>
          <a:noFill/>
          <a:ln>
            <a:solidFill>
              <a:srgbClr val="FF0000"/>
            </a:solidFill>
            <a:prstDash val="dash"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ja-JP" altLang="en-US" sz="2121"/>
          </a:p>
        </p:txBody>
      </p:sp>
      <p:sp>
        <p:nvSpPr>
          <p:cNvPr id="9" name="テキスト ボックス 8"/>
          <p:cNvSpPr txBox="1"/>
          <p:nvPr/>
        </p:nvSpPr>
        <p:spPr>
          <a:xfrm>
            <a:off x="2661424" y="828587"/>
            <a:ext cx="3384347" cy="738664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400" dirty="0"/>
              <a:t>中田先生との思い出</a:t>
            </a:r>
            <a:r>
              <a:rPr lang="ja-JP" altLang="en-US" sz="1400" dirty="0" smtClean="0"/>
              <a:t>は・</a:t>
            </a:r>
            <a:r>
              <a:rPr lang="ja-JP" altLang="en-US" sz="1400" dirty="0"/>
              <a:t>・・○○○○○○○○○○○○○○○○○○○ ○○○○○○○ ○○○○○○○</a:t>
            </a:r>
          </a:p>
        </p:txBody>
      </p:sp>
      <p:sp>
        <p:nvSpPr>
          <p:cNvPr id="10" name="テキスト ボックス 9"/>
          <p:cNvSpPr txBox="1"/>
          <p:nvPr/>
        </p:nvSpPr>
        <p:spPr>
          <a:xfrm>
            <a:off x="609910" y="258871"/>
            <a:ext cx="5081297" cy="46166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2400" b="1" dirty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中田先生</a:t>
            </a:r>
            <a:r>
              <a:rPr lang="ja-JP" altLang="en-US" sz="2400" b="1" dirty="0" smtClean="0">
                <a:solidFill>
                  <a:schemeClr val="accent6">
                    <a:lumMod val="50000"/>
                  </a:schemeClr>
                </a:solidFill>
                <a:effectLst>
                  <a:glow rad="139700">
                    <a:schemeClr val="accent6">
                      <a:satMod val="175000"/>
                      <a:alpha val="40000"/>
                    </a:schemeClr>
                  </a:glow>
                </a:effectLst>
              </a:rPr>
              <a:t>、○○○○！</a:t>
            </a:r>
            <a:endParaRPr lang="ja-JP" altLang="en-US" sz="2400" b="1" dirty="0">
              <a:solidFill>
                <a:schemeClr val="accent6">
                  <a:lumMod val="50000"/>
                </a:schemeClr>
              </a:solidFill>
              <a:effectLst>
                <a:glow rad="139700">
                  <a:schemeClr val="accent6">
                    <a:satMod val="175000"/>
                    <a:alpha val="40000"/>
                  </a:schemeClr>
                </a:glow>
              </a:effectLst>
            </a:endParaRPr>
          </a:p>
        </p:txBody>
      </p:sp>
      <p:sp>
        <p:nvSpPr>
          <p:cNvPr id="12" name="テキスト ボックス 11"/>
          <p:cNvSpPr txBox="1"/>
          <p:nvPr/>
        </p:nvSpPr>
        <p:spPr>
          <a:xfrm>
            <a:off x="3030096" y="3844568"/>
            <a:ext cx="3068729" cy="34624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ja-JP" altLang="en-US" sz="1600" dirty="0" smtClean="0"/>
              <a:t>平成３０年度修士卒</a:t>
            </a:r>
            <a:r>
              <a:rPr lang="ja-JP" altLang="en-US" sz="1600" dirty="0"/>
              <a:t>　○○○○</a:t>
            </a:r>
          </a:p>
        </p:txBody>
      </p:sp>
      <p:pic>
        <p:nvPicPr>
          <p:cNvPr id="2" name="図 1"/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 rot="5400000">
            <a:off x="48552" y="1451624"/>
            <a:ext cx="2932649" cy="2199487"/>
          </a:xfrm>
          <a:prstGeom prst="rect">
            <a:avLst/>
          </a:prstGeom>
          <a:solidFill>
            <a:srgbClr val="FFFFFF">
              <a:shade val="85000"/>
            </a:srgbClr>
          </a:solidFill>
          <a:ln w="190500" cap="sq">
            <a:solidFill>
              <a:srgbClr val="FFFFFF"/>
            </a:solidFill>
            <a:miter lim="800000"/>
          </a:ln>
          <a:effectLst>
            <a:outerShdw blurRad="65000" dist="50800" dir="12900000" kx="195000" ky="145000" algn="tl" rotWithShape="0">
              <a:srgbClr val="000000">
                <a:alpha val="30000"/>
              </a:srgbClr>
            </a:outerShdw>
          </a:effectLst>
          <a:scene3d>
            <a:camera prst="orthographicFront">
              <a:rot lat="0" lon="0" rev="360000"/>
            </a:camera>
            <a:lightRig rig="twoPt" dir="t">
              <a:rot lat="0" lon="0" rev="7200000"/>
            </a:lightRig>
          </a:scene3d>
          <a:sp3d contourW="12700">
            <a:bevelT w="25400" h="19050"/>
            <a:contourClr>
              <a:srgbClr val="969696"/>
            </a:contourClr>
          </a:sp3d>
        </p:spPr>
      </p:pic>
      <p:cxnSp>
        <p:nvCxnSpPr>
          <p:cNvPr id="13" name="直線矢印コネクタ 12"/>
          <p:cNvCxnSpPr/>
          <p:nvPr/>
        </p:nvCxnSpPr>
        <p:spPr>
          <a:xfrm>
            <a:off x="5568176" y="2029522"/>
            <a:ext cx="477595" cy="0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4" name="角丸四角形吹き出し 13"/>
          <p:cNvSpPr/>
          <p:nvPr/>
        </p:nvSpPr>
        <p:spPr>
          <a:xfrm>
            <a:off x="2227627" y="2171142"/>
            <a:ext cx="1189463" cy="386039"/>
          </a:xfrm>
          <a:prstGeom prst="wedgeRoundRectCallout">
            <a:avLst>
              <a:gd name="adj1" fmla="val -63371"/>
              <a:gd name="adj2" fmla="val 113230"/>
              <a:gd name="adj3" fmla="val 16667"/>
            </a:avLst>
          </a:prstGeom>
          <a:solidFill>
            <a:schemeClr val="bg1"/>
          </a:solidFill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kumimoji="1" lang="ja-JP" altLang="en-US" sz="1200" b="1" dirty="0" smtClean="0">
                <a:solidFill>
                  <a:schemeClr val="tx1"/>
                </a:solidFill>
              </a:rPr>
              <a:t>生まれました♡</a:t>
            </a:r>
            <a:endParaRPr kumimoji="1" lang="ja-JP" altLang="en-US" sz="1200" b="1" dirty="0">
              <a:solidFill>
                <a:schemeClr val="tx1"/>
              </a:solidFill>
            </a:endParaRPr>
          </a:p>
        </p:txBody>
      </p:sp>
      <p:sp>
        <p:nvSpPr>
          <p:cNvPr id="15" name="テキスト ボックス 14"/>
          <p:cNvSpPr txBox="1"/>
          <p:nvPr/>
        </p:nvSpPr>
        <p:spPr>
          <a:xfrm>
            <a:off x="3588246" y="1720370"/>
            <a:ext cx="2286368" cy="83099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文字はこの赤線を超えないようにしてください。</a:t>
            </a:r>
            <a:endParaRPr kumimoji="1" lang="en-US" altLang="ja-JP" sz="1200" dirty="0" smtClean="0">
              <a:solidFill>
                <a:srgbClr val="FF0000"/>
              </a:solidFill>
            </a:endParaRPr>
          </a:p>
          <a:p>
            <a:r>
              <a:rPr lang="en-US" altLang="ja-JP" sz="1200" dirty="0" smtClean="0">
                <a:solidFill>
                  <a:srgbClr val="FF0000"/>
                </a:solidFill>
              </a:rPr>
              <a:t>(</a:t>
            </a:r>
            <a:r>
              <a:rPr lang="en-US" altLang="ja-JP" sz="1200" dirty="0" smtClean="0">
                <a:solidFill>
                  <a:srgbClr val="FF0000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PDF</a:t>
            </a:r>
            <a:r>
              <a:rPr lang="ja-JP" altLang="en-US" sz="1200" dirty="0" smtClean="0">
                <a:solidFill>
                  <a:srgbClr val="FF0000"/>
                </a:solidFill>
              </a:rPr>
              <a:t>化する際は赤線を削除してください）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sp>
        <p:nvSpPr>
          <p:cNvPr id="16" name="テキスト ボックス 15"/>
          <p:cNvSpPr txBox="1"/>
          <p:nvPr/>
        </p:nvSpPr>
        <p:spPr>
          <a:xfrm>
            <a:off x="3000445" y="3271262"/>
            <a:ext cx="3068728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卒業年度、氏名を入れてください。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  <p:cxnSp>
        <p:nvCxnSpPr>
          <p:cNvPr id="17" name="直線矢印コネクタ 16"/>
          <p:cNvCxnSpPr>
            <a:stCxn id="16" idx="2"/>
          </p:cNvCxnSpPr>
          <p:nvPr/>
        </p:nvCxnSpPr>
        <p:spPr>
          <a:xfrm>
            <a:off x="4534809" y="3548261"/>
            <a:ext cx="185769" cy="296307"/>
          </a:xfrm>
          <a:prstGeom prst="straightConnector1">
            <a:avLst/>
          </a:prstGeom>
          <a:ln w="19050">
            <a:solidFill>
              <a:srgbClr val="FF0000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8" name="テキスト ボックス 17"/>
          <p:cNvSpPr txBox="1"/>
          <p:nvPr/>
        </p:nvSpPr>
        <p:spPr>
          <a:xfrm>
            <a:off x="940891" y="647448"/>
            <a:ext cx="4952397" cy="2769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kumimoji="1" lang="ja-JP" altLang="en-US" sz="1200" dirty="0" smtClean="0">
                <a:solidFill>
                  <a:srgbClr val="FF0000"/>
                </a:solidFill>
              </a:rPr>
              <a:t>題名、写真を含めて自由なコメント、レイアウトで作成してください。</a:t>
            </a:r>
            <a:endParaRPr kumimoji="1" lang="ja-JP" altLang="en-US" sz="1200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086569140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テーマ">
  <a:themeElements>
    <a:clrScheme name="Office テーマ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 テーマ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 テーマ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51</TotalTime>
  <Words>101</Words>
  <Application>Microsoft Office PowerPoint</Application>
  <PresentationFormat>ユーザー設定</PresentationFormat>
  <Paragraphs>8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4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6" baseType="lpstr">
      <vt:lpstr>ＭＳ Ｐゴシック</vt:lpstr>
      <vt:lpstr>Arial</vt:lpstr>
      <vt:lpstr>Calibri</vt:lpstr>
      <vt:lpstr>Calibri Light</vt:lpstr>
      <vt:lpstr>Office テーマ</vt:lpstr>
      <vt:lpstr>PowerPoint プレゼンテーション</vt:lpstr>
    </vt:vector>
  </TitlesOfParts>
  <Company/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プレゼンテーション</dc:title>
  <dc:creator>Saikawa</dc:creator>
  <cp:lastModifiedBy>Saikawa</cp:lastModifiedBy>
  <cp:revision>7</cp:revision>
  <cp:lastPrinted>2018-01-20T08:56:35Z</cp:lastPrinted>
  <dcterms:created xsi:type="dcterms:W3CDTF">2018-01-14T11:36:35Z</dcterms:created>
  <dcterms:modified xsi:type="dcterms:W3CDTF">2018-01-20T11:46:29Z</dcterms:modified>
</cp:coreProperties>
</file>